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  <p:sldMasterId id="214748378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8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5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2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8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51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8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13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2F41-8F94-644F-80B9-5A9A2D8E7D3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EC6C-80EB-ED4C-A72E-6297C8A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1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25937" y="1566548"/>
            <a:ext cx="5648623" cy="1204306"/>
          </a:xfrm>
        </p:spPr>
        <p:txBody>
          <a:bodyPr>
            <a:normAutofit/>
          </a:bodyPr>
          <a:lstStyle/>
          <a:p>
            <a:r>
              <a:rPr lang="en-US" dirty="0" smtClean="0"/>
              <a:t>AP Art: 2D Design Portfolio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85289" y="2281481"/>
            <a:ext cx="6511131" cy="716384"/>
          </a:xfrm>
        </p:spPr>
        <p:txBody>
          <a:bodyPr/>
          <a:lstStyle/>
          <a:p>
            <a:r>
              <a:rPr lang="en-US" dirty="0" smtClean="0"/>
              <a:t>Jonathan Rutchik</a:t>
            </a:r>
          </a:p>
          <a:p>
            <a:r>
              <a:rPr lang="en-US" dirty="0" smtClean="0"/>
              <a:t>Grade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xmlns:p14="http://schemas.microsoft.com/office/powerpoint/2010/main" spd="slow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566" y="274638"/>
            <a:ext cx="3716233" cy="5200838"/>
          </a:xfrm>
        </p:spPr>
        <p:txBody>
          <a:bodyPr/>
          <a:lstStyle/>
          <a:p>
            <a:r>
              <a:rPr lang="en-US" dirty="0" smtClean="0"/>
              <a:t>Rachel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IMG_03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74" y="274637"/>
            <a:ext cx="4020117" cy="5023329"/>
          </a:xfrm>
        </p:spPr>
        <p:txBody>
          <a:bodyPr/>
          <a:lstStyle/>
          <a:p>
            <a:r>
              <a:rPr lang="en-US" dirty="0" smtClean="0"/>
              <a:t>Orange Tones </a:t>
            </a:r>
            <a:br>
              <a:rPr lang="en-US" dirty="0" smtClean="0"/>
            </a:br>
            <a:r>
              <a:rPr lang="en-US" dirty="0" smtClean="0"/>
              <a:t>&amp; Blue Tones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hialeysunse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736" y="274637"/>
            <a:ext cx="3921064" cy="5269111"/>
          </a:xfrm>
        </p:spPr>
        <p:txBody>
          <a:bodyPr/>
          <a:lstStyle/>
          <a:p>
            <a:r>
              <a:rPr lang="en-US" dirty="0" smtClean="0"/>
              <a:t>Crystal Salt Shaker Accented By Tea Lamps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DSC_01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222" y="274638"/>
            <a:ext cx="3973723" cy="5842602"/>
          </a:xfrm>
        </p:spPr>
        <p:txBody>
          <a:bodyPr/>
          <a:lstStyle/>
          <a:p>
            <a:r>
              <a:rPr lang="en-US" dirty="0" smtClean="0"/>
              <a:t>Blue Light Coming From A Long Dark Hallway With A Tall Window At The End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DSC_0111 - Version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1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Blue Light Emerging From A Blue Window</a:t>
            </a:r>
            <a:br>
              <a:rPr lang="en-US" dirty="0" smtClean="0"/>
            </a:br>
            <a:r>
              <a:rPr lang="en-US" sz="1600" dirty="0" smtClean="0"/>
              <a:t>digital photography 7”x7”</a:t>
            </a:r>
            <a:endParaRPr lang="en-US" dirty="0"/>
          </a:p>
        </p:txBody>
      </p:sp>
      <p:pic>
        <p:nvPicPr>
          <p:cNvPr id="4" name="Picture 3" descr="DSC_0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858" y="1595153"/>
            <a:ext cx="5151181" cy="51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912" y="274637"/>
            <a:ext cx="3729888" cy="5269111"/>
          </a:xfrm>
        </p:spPr>
        <p:txBody>
          <a:bodyPr/>
          <a:lstStyle/>
          <a:p>
            <a:r>
              <a:rPr lang="en-US" dirty="0" smtClean="0"/>
              <a:t>Old Vintage Brown-ish Tint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whiskey-and-wat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1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BREADTH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232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this section, the artworks submitted should demonstrate your understanding of the principals of 2D design. Include examples of unity/variety, balance, emphasis, contrast, rhythm, repetition, proportion/scale and figure/ground relationship in the breadth section. You must demonstrate that you are thoughtfully applying these principals while creating your art.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8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:push dir="u"/>
      </p:transition>
    </mc:Choice>
    <mc:Fallback xmlns="">
      <p:transition xmlns:p14="http://schemas.microsoft.com/office/powerpoint/2010/main" spd="slow" advClick="0" advTm="2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4" name="Picture 3" descr="DSC_036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53" y="1417638"/>
            <a:ext cx="7318789" cy="51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Pink Light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6" name="Picture 5" descr="DSC_01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89" y="1417637"/>
            <a:ext cx="7437074" cy="52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8924" y="274638"/>
            <a:ext cx="2937875" cy="4449838"/>
          </a:xfrm>
        </p:spPr>
        <p:txBody>
          <a:bodyPr/>
          <a:lstStyle/>
          <a:p>
            <a:r>
              <a:rPr lang="en-US" dirty="0" smtClean="0"/>
              <a:t>Jug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DSC_02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Concentration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379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concentration portion of the AP portfolio is a series of works that demonstrate a commitment to the thoughtful investigation of a specific visual idea. To document your process, you should present a number of conceptually identical works that show your growth and discovery. These works should use the principles of design in an informed and/or experimental way.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2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:push dir="u"/>
      </p:transition>
    </mc:Choice>
    <mc:Fallback xmlns="">
      <p:transition xmlns:p14="http://schemas.microsoft.com/office/powerpoint/2010/main" spd="slow" advClick="0" advTm="2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86" y="274638"/>
            <a:ext cx="3538713" cy="5828948"/>
          </a:xfrm>
        </p:spPr>
        <p:txBody>
          <a:bodyPr/>
          <a:lstStyle/>
          <a:p>
            <a:r>
              <a:rPr lang="en-US" dirty="0" smtClean="0"/>
              <a:t>Flowers Against A White Wall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DSC_0423 - Version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912" y="274638"/>
            <a:ext cx="3729888" cy="5392002"/>
          </a:xfrm>
        </p:spPr>
        <p:txBody>
          <a:bodyPr/>
          <a:lstStyle/>
          <a:p>
            <a:r>
              <a:rPr lang="en-US" dirty="0" smtClean="0"/>
              <a:t>Sharp Grass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DSC_029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810" y="274637"/>
            <a:ext cx="3606990" cy="4968711"/>
          </a:xfrm>
        </p:spPr>
        <p:txBody>
          <a:bodyPr/>
          <a:lstStyle/>
          <a:p>
            <a:r>
              <a:rPr lang="en-US" dirty="0" smtClean="0"/>
              <a:t>Closed Road Ahead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DSC_03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702" y="274637"/>
            <a:ext cx="3880098" cy="5214493"/>
          </a:xfrm>
        </p:spPr>
        <p:txBody>
          <a:bodyPr/>
          <a:lstStyle/>
          <a:p>
            <a:r>
              <a:rPr lang="en-US" dirty="0" smtClean="0"/>
              <a:t>Have A Little </a:t>
            </a:r>
            <a:r>
              <a:rPr lang="en-US" dirty="0" err="1" smtClean="0"/>
              <a:t>Faythe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jonrutchik.faythee(2)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Girl In Warm Light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4" name="Picture 3" descr="DSC_03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48" y="1417638"/>
            <a:ext cx="7614594" cy="53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It Rain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6" name="Picture 5" descr="DSC01557 - Version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568" y="1417638"/>
            <a:ext cx="7437074" cy="520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Metropolitan Circles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4" name="Picture 3" descr="DSC_01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0" y="1417638"/>
            <a:ext cx="8051568" cy="53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Tree Times Four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4" name="Picture 3" descr="unnam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81" y="1417638"/>
            <a:ext cx="7628250" cy="53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Highline Relationship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4" name="Picture 3" descr="sneakypeopleonabench2 - Version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58" y="1417638"/>
            <a:ext cx="7628685" cy="534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MY CONCENTRATION STATEMENT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6963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my concentration I sought to capture the effect that lighting has </a:t>
            </a:r>
            <a:r>
              <a:rPr lang="en-US" sz="2800" smtClean="0"/>
              <a:t>on being </a:t>
            </a:r>
            <a:r>
              <a:rPr lang="en-US" sz="2800" dirty="0" smtClean="0"/>
              <a:t>a crucial factor in </a:t>
            </a:r>
            <a:r>
              <a:rPr lang="en-US" sz="2800" smtClean="0"/>
              <a:t>creating a </a:t>
            </a:r>
            <a:r>
              <a:rPr lang="en-US" sz="2800" dirty="0" smtClean="0"/>
              <a:t>photograph. In some of my works I included the light source directly in the picture, while in other works the light source remained outside of the image. Whether the light was visible or not, it did a great deal in helping to create my concentration photographs.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6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:push dir="u"/>
      </p:transition>
    </mc:Choice>
    <mc:Fallback xmlns="">
      <p:transition xmlns:p14="http://schemas.microsoft.com/office/powerpoint/2010/main" spd="slow" advClick="0" advTm="2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Fence From the Highline</a:t>
            </a:r>
            <a:br>
              <a:rPr lang="en-US" dirty="0" smtClean="0"/>
            </a:br>
            <a:r>
              <a:rPr lang="en-US" sz="1400" dirty="0" smtClean="0"/>
              <a:t>digital photography 7”x10”</a:t>
            </a:r>
            <a:endParaRPr lang="en-US" dirty="0"/>
          </a:p>
        </p:txBody>
      </p:sp>
      <p:pic>
        <p:nvPicPr>
          <p:cNvPr id="5" name="Picture 4" descr="DSC_029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567" y="1303251"/>
            <a:ext cx="7519005" cy="52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Grass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4" name="Picture 3" descr="completedcontrast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24" y="1417638"/>
            <a:ext cx="7450729" cy="52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Chelsea Market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4" name="Picture 3" descr="CSC_05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46" y="1417637"/>
            <a:ext cx="7450729" cy="52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St. Patrick’s</a:t>
            </a:r>
            <a:br>
              <a:rPr lang="en-US" dirty="0" smtClean="0"/>
            </a:br>
            <a:r>
              <a:rPr lang="en-US" sz="1600" dirty="0" smtClean="0"/>
              <a:t>digital photography 7”x10”</a:t>
            </a:r>
            <a:endParaRPr lang="en-US" dirty="0"/>
          </a:p>
        </p:txBody>
      </p:sp>
      <p:pic>
        <p:nvPicPr>
          <p:cNvPr id="4" name="Picture 3" descr="DSC_00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10" y="1417638"/>
            <a:ext cx="7565095" cy="52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432" y="274637"/>
            <a:ext cx="3552368" cy="3985583"/>
          </a:xfrm>
        </p:spPr>
        <p:txBody>
          <a:bodyPr>
            <a:normAutofit/>
          </a:bodyPr>
          <a:lstStyle/>
          <a:p>
            <a:r>
              <a:rPr lang="en-US" dirty="0" smtClean="0"/>
              <a:t>The Sweating Glass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completedconrast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99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00" y="274637"/>
            <a:ext cx="2746699" cy="4081165"/>
          </a:xfrm>
        </p:spPr>
        <p:txBody>
          <a:bodyPr/>
          <a:lstStyle/>
          <a:p>
            <a:r>
              <a:rPr lang="en-US" dirty="0" smtClean="0"/>
              <a:t>Mia</a:t>
            </a:r>
            <a:br>
              <a:rPr lang="en-US" dirty="0" smtClean="0"/>
            </a:br>
            <a:r>
              <a:rPr lang="en-US" sz="1600" dirty="0" smtClean="0"/>
              <a:t>digital photography 10”x7”</a:t>
            </a:r>
            <a:endParaRPr lang="en-US" dirty="0"/>
          </a:p>
        </p:txBody>
      </p:sp>
      <p:pic>
        <p:nvPicPr>
          <p:cNvPr id="4" name="Picture 3" descr="DSC_00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7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5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sh dir="u"/>
      </p:transition>
    </mc:Choice>
    <mc:Fallback xmlns="">
      <p:transition xmlns:p14="http://schemas.microsoft.com/office/powerpoint/2010/main" spd="slow" advClick="0" advTm="4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93</TotalTime>
  <Words>302</Words>
  <Application>Microsoft Macintosh PowerPoint</Application>
  <PresentationFormat>On-screen Show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Angles</vt:lpstr>
      <vt:lpstr>Office Theme</vt:lpstr>
      <vt:lpstr>AP Art: 2D Design Portfolio</vt:lpstr>
      <vt:lpstr>Concentration</vt:lpstr>
      <vt:lpstr>MY CONCENTRATION STATEMENT</vt:lpstr>
      <vt:lpstr>Fence From the Highline digital photography 7”x10”</vt:lpstr>
      <vt:lpstr>Big Grass digital photography 7”x10”</vt:lpstr>
      <vt:lpstr>Chelsea Market digital photography 7”x10”</vt:lpstr>
      <vt:lpstr>St. Patrick’s digital photography 7”x10”</vt:lpstr>
      <vt:lpstr>The Sweating Glass digital photography 10”x7”</vt:lpstr>
      <vt:lpstr>Mia digital photography 10”x7”</vt:lpstr>
      <vt:lpstr>Rachel digital photography 10”x7”</vt:lpstr>
      <vt:lpstr>Orange Tones  &amp; Blue Tones digital photography 10”x7”</vt:lpstr>
      <vt:lpstr>Crystal Salt Shaker Accented By Tea Lamps digital photography 10”x7”</vt:lpstr>
      <vt:lpstr>Blue Light Coming From A Long Dark Hallway With A Tall Window At The End digital photography 10”x7”</vt:lpstr>
      <vt:lpstr>Another Blue Light Emerging From A Blue Window digital photography 7”x7”</vt:lpstr>
      <vt:lpstr>Old Vintage Brown-ish Tint digital photography 10”x7”</vt:lpstr>
      <vt:lpstr>BREADTH</vt:lpstr>
      <vt:lpstr>Blue digital photography 7”x10”</vt:lpstr>
      <vt:lpstr>Pink Light digital photography 7”x10”</vt:lpstr>
      <vt:lpstr>Jug digital photography 10”x7”</vt:lpstr>
      <vt:lpstr>Flowers Against A White Wall digital photography 10”x7”</vt:lpstr>
      <vt:lpstr>Sharp Grass digital photography 10”x7”</vt:lpstr>
      <vt:lpstr>Closed Road Ahead digital photography 10”x7”</vt:lpstr>
      <vt:lpstr>Have A Little Faythe digital photography 10”x7”</vt:lpstr>
      <vt:lpstr>Girl In Warm Light digital photography 7”x10”</vt:lpstr>
      <vt:lpstr>Let It Rain digital photography 7”x10”</vt:lpstr>
      <vt:lpstr>The Metropolitan Circles digital photography 7”x10”</vt:lpstr>
      <vt:lpstr>A Tree Times Four digital photography 7”x10”</vt:lpstr>
      <vt:lpstr>The Highline Relationship digital photography 7”x10”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Art: 2D Design Portfolio</dc:title>
  <dc:creator>Jonathan Rutchik</dc:creator>
  <cp:lastModifiedBy>Janet Ganes</cp:lastModifiedBy>
  <cp:revision>35</cp:revision>
  <dcterms:created xsi:type="dcterms:W3CDTF">2014-05-19T12:03:08Z</dcterms:created>
  <dcterms:modified xsi:type="dcterms:W3CDTF">2014-06-26T14:48:17Z</dcterms:modified>
</cp:coreProperties>
</file>